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27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84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55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44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78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5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88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0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55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32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D473-1678-4C0F-A425-489A8A4AA6F4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89DC9-05A0-4E38-AEC7-5D558D4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41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b=CA-Dosimetry=Images\Dosimetry\PD=Amer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5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b=CA-Dosimetry=Images\Dosimetry\PD=Amer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1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b=CA-Dosimetry=Images\Dosimetry\PD=Amer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4" y="0"/>
            <a:ext cx="9144000" cy="68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4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b=CA-Dosimetry=Images\Dosimetry\PD=Amer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72" y="0"/>
            <a:ext cx="916637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8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b=CA-Dosimetry=Images\Dosimetry\PD=Amer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4" y="0"/>
            <a:ext cx="9159643" cy="68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b=CA-Dosimetry=Images\Dosimetry\PD=Amer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4" y="0"/>
            <a:ext cx="9164833" cy="688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2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SASAKI</dc:creator>
  <cp:lastModifiedBy>SASAKI</cp:lastModifiedBy>
  <cp:revision>2</cp:revision>
  <dcterms:created xsi:type="dcterms:W3CDTF">2016-10-05T01:48:15Z</dcterms:created>
  <dcterms:modified xsi:type="dcterms:W3CDTF">2016-10-05T02:03:20Z</dcterms:modified>
</cp:coreProperties>
</file>